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308" r:id="rId11"/>
    <p:sldId id="286" r:id="rId12"/>
    <p:sldId id="288" r:id="rId13"/>
    <p:sldId id="289" r:id="rId14"/>
    <p:sldId id="297" r:id="rId15"/>
    <p:sldId id="304" r:id="rId16"/>
    <p:sldId id="307" r:id="rId17"/>
    <p:sldId id="300" r:id="rId18"/>
    <p:sldId id="298" r:id="rId19"/>
    <p:sldId id="302" r:id="rId20"/>
    <p:sldId id="303" r:id="rId21"/>
    <p:sldId id="290" r:id="rId22"/>
    <p:sldId id="266" r:id="rId2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77988" autoAdjust="0"/>
  </p:normalViewPr>
  <p:slideViewPr>
    <p:cSldViewPr showGuides="1">
      <p:cViewPr varScale="1">
        <p:scale>
          <a:sx n="116" d="100"/>
          <a:sy n="116" d="100"/>
        </p:scale>
        <p:origin x="-336" y="-10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02.07.2014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02.07.2014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02.07.2014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02.07.2014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8424936" cy="194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950987"/>
            <a:ext cx="774930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endParaRPr lang="de-DE" sz="2000" dirty="0" smtClean="0"/>
          </a:p>
          <a:p>
            <a:r>
              <a:rPr lang="de-DE" sz="1400" dirty="0" smtClean="0"/>
              <a:t>      - „Welches Bundesland hat die meisten Städte mit weiblichen Bürgermeistern?“</a:t>
            </a:r>
            <a:endParaRPr lang="de-DE" sz="1400" dirty="0"/>
          </a:p>
          <a:p>
            <a:r>
              <a:rPr lang="de-DE" sz="1400" dirty="0"/>
              <a:t> 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     - „Wie viele Länder kann man aus Deutschland erreichen, wenn man </a:t>
            </a:r>
          </a:p>
          <a:p>
            <a:r>
              <a:rPr lang="de-DE" sz="1400" dirty="0" smtClean="0"/>
              <a:t>		nicht mehr als ein weiteres Land durchfährt?“</a:t>
            </a:r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repos\wikidata.lib\visualisation\vis ohne waisen 2_z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47624" r="22972"/>
          <a:stretch/>
        </p:blipFill>
        <p:spPr bwMode="auto">
          <a:xfrm>
            <a:off x="3923927" y="1117600"/>
            <a:ext cx="5016874" cy="264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20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987574"/>
            <a:ext cx="8785101" cy="3779688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err="1" smtClean="0"/>
              <a:t>PropertySuggester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Daten-Qualität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seit 01.07.!</a:t>
            </a:r>
          </a:p>
          <a:p>
            <a:pPr lvl="1" algn="ctr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0975069">
            <a:off x="395334" y="856427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998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Sprachenunabhängigkeit: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267</Words>
  <Application>Microsoft Office PowerPoint</Application>
  <PresentationFormat>On-screen Show (16:9)</PresentationFormat>
  <Paragraphs>132</Paragraphs>
  <Slides>22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 Presentation</vt:lpstr>
      <vt:lpstr>Wikidata</vt:lpstr>
      <vt:lpstr>Wikidata</vt:lpstr>
      <vt:lpstr>Wikidata</vt:lpstr>
      <vt:lpstr>Wikidatas Inhalt: Items</vt:lpstr>
      <vt:lpstr>Aussagen = Eigenschaft + Wert</vt:lpstr>
      <vt:lpstr>Wikidata erweitern - bisher</vt:lpstr>
      <vt:lpstr>Vorschläge für Eigenschaften!</vt:lpstr>
      <vt:lpstr>PowerPoint Presentation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 Presentation</vt:lpstr>
      <vt:lpstr>Macht mit auf 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moritz.finke</cp:lastModifiedBy>
  <cp:revision>73</cp:revision>
  <dcterms:created xsi:type="dcterms:W3CDTF">2014-05-13T08:54:39Z</dcterms:created>
  <dcterms:modified xsi:type="dcterms:W3CDTF">2014-07-02T10:11:52Z</dcterms:modified>
</cp:coreProperties>
</file>